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1" r:id="rId5"/>
    <p:sldId id="284" r:id="rId6"/>
    <p:sldId id="280" r:id="rId7"/>
    <p:sldId id="278" r:id="rId8"/>
    <p:sldId id="261" r:id="rId9"/>
    <p:sldId id="273" r:id="rId10"/>
    <p:sldId id="285" r:id="rId11"/>
    <p:sldId id="279" r:id="rId12"/>
    <p:sldId id="265" r:id="rId13"/>
    <p:sldId id="277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9" autoAdjust="0"/>
    <p:restoredTop sz="94879" autoAdjust="0"/>
  </p:normalViewPr>
  <p:slideViewPr>
    <p:cSldViewPr snapToGrid="0">
      <p:cViewPr varScale="1">
        <p:scale>
          <a:sx n="78" d="100"/>
          <a:sy n="78" d="100"/>
        </p:scale>
        <p:origin x="773" y="6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D599-2AAB-0B15-3F68-36FF32BB0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50ED7-8EB4-400C-DA27-7FD3F8391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FBFBB-DC92-A04D-CAE6-A6BB50F9F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70F8B-9E0C-9988-C401-6AAE21E4EA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9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umarhoshimov@webster.edu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aster29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33777" y="660400"/>
            <a:ext cx="6683022" cy="5537200"/>
          </a:xfrm>
        </p:spPr>
        <p:txBody>
          <a:bodyPr/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Concept Presentation</a:t>
            </a:r>
            <a:b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Umar Hoshimov</a:t>
            </a:r>
            <a:b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Webster University </a:t>
            </a:r>
            <a:b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COSC 2110: Computer Languages</a:t>
            </a:r>
            <a:b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Prof. </a:t>
            </a:r>
            <a:r>
              <a:rPr lang="en-US" sz="2000" kern="100" cap="non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Sanjar</a:t>
            </a:r>
            <a: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cap="non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Bekov</a:t>
            </a:r>
            <a:b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kern="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October 16, 2024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2952803"/>
            <a:ext cx="4894006" cy="129120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Saving data on server in encrypted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registration and apply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 activity rate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" b="272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1349609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437" y="4921378"/>
            <a:ext cx="9467850" cy="2527911"/>
          </a:xfrm>
        </p:spPr>
        <p:txBody>
          <a:bodyPr/>
          <a:lstStyle/>
          <a:p>
            <a:r>
              <a:rPr lang="en-US" dirty="0"/>
              <a:t>Umar Hoshimov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umarhoshimov@webster.edu</a:t>
            </a:r>
            <a:endParaRPr lang="en-US" dirty="0"/>
          </a:p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https://github.com/Master2907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5" y="586408"/>
            <a:ext cx="4837176" cy="105911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" t="1718" r="5617" b="3360"/>
          <a:stretch/>
        </p:blipFill>
        <p:spPr>
          <a:xfrm>
            <a:off x="0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3078" y="1881380"/>
            <a:ext cx="5256649" cy="3433967"/>
          </a:xfrm>
          <a:noFill/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/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Roadmap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attFill prst="pct90">
            <a:fgClr>
              <a:schemeClr val="tx1"/>
            </a:fgClr>
            <a:bgClr>
              <a:schemeClr val="tx1">
                <a:lumMod val="50000"/>
                <a:lumOff val="50000"/>
              </a:schemeClr>
            </a:bgClr>
          </a:patt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6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Submission Telegram Bot 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662" y="3067878"/>
            <a:ext cx="6080760" cy="1434548"/>
          </a:xfrm>
          <a:noFill/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 bot designed to help teachers avoid overcrowded chats, keep transparency and privacy.</a:t>
            </a:r>
          </a:p>
        </p:txBody>
      </p: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r="20635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662" y="2097819"/>
            <a:ext cx="5066250" cy="69088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2" b="10312"/>
          <a:stretch/>
        </p:blipFill>
        <p:spPr>
          <a:xfrm>
            <a:off x="649356" y="1691640"/>
            <a:ext cx="5212079" cy="4137189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teachers struggle to manage connection between every student they have.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Answering to each student chat.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in group chats.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contact information privacy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72120"/>
            <a:ext cx="9144000" cy="683219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4BE1EB-2CEC-3A83-59A7-37348A525208}"/>
              </a:ext>
            </a:extLst>
          </p:cNvPr>
          <p:cNvSpPr txBox="1">
            <a:spLocks/>
          </p:cNvSpPr>
          <p:nvPr/>
        </p:nvSpPr>
        <p:spPr>
          <a:xfrm>
            <a:off x="1232452" y="2930787"/>
            <a:ext cx="6222558" cy="242640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2000" dirty="0"/>
              <a:t>Key Features: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US" sz="1800" dirty="0"/>
              <a:t>Sending files directly to the teacher.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US" sz="1800" dirty="0"/>
              <a:t>Teacher’s individual responds and comments.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US" sz="1800" dirty="0"/>
              <a:t>Access management.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US" sz="1800" dirty="0"/>
              <a:t>No savings on server. For privacy matters.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E286F1A-F486-3581-B015-F05589AA85DE}"/>
              </a:ext>
            </a:extLst>
          </p:cNvPr>
          <p:cNvSpPr txBox="1">
            <a:spLocks/>
          </p:cNvSpPr>
          <p:nvPr/>
        </p:nvSpPr>
        <p:spPr>
          <a:xfrm>
            <a:off x="6096000" y="2682310"/>
            <a:ext cx="4863548" cy="292336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sz="2000" dirty="0"/>
              <a:t>Technologies used: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US" sz="1800" dirty="0"/>
              <a:t>Python</a:t>
            </a:r>
          </a:p>
          <a:p>
            <a:pPr marL="1257300" lvl="2" indent="-342900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sz="1800" dirty="0"/>
              <a:t>Aiogram3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US" sz="1800" dirty="0"/>
              <a:t>Database (for user authentication):</a:t>
            </a:r>
          </a:p>
          <a:p>
            <a:pPr marL="1257300" lvl="2" indent="-342900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sz="1800" dirty="0"/>
              <a:t>SQLite3</a:t>
            </a:r>
          </a:p>
          <a:p>
            <a:pPr marL="1257300" lvl="2" indent="-342900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sz="1800" dirty="0"/>
              <a:t>JSON</a:t>
            </a:r>
          </a:p>
          <a:p>
            <a:pPr lvl="2">
              <a:lnSpc>
                <a:spcPct val="150000"/>
              </a:lnSpc>
              <a:buClr>
                <a:srgbClr val="FFC000"/>
              </a:buClr>
            </a:pPr>
            <a:endParaRPr lang="en-US" sz="1800" dirty="0"/>
          </a:p>
          <a:p>
            <a:pPr lvl="2">
              <a:lnSpc>
                <a:spcPct val="150000"/>
              </a:lnSpc>
              <a:buClr>
                <a:srgbClr val="FFC000"/>
              </a:buClr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74E9D-3647-7BC2-DD30-E9E0AC9D9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0F49A47E-D713-4041-7676-B9BDA8161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2834"/>
            <a:ext cx="9144000" cy="683219"/>
          </a:xfrm>
        </p:spPr>
        <p:txBody>
          <a:bodyPr/>
          <a:lstStyle/>
          <a:p>
            <a:r>
              <a:rPr lang="en-US" b="0" i="0" dirty="0">
                <a:effectLst/>
                <a:latin typeface="Lato Extended"/>
              </a:rPr>
              <a:t>System Architecture / Workflow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65BCF-CC9F-D983-A394-AAB708A19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807" y="1781709"/>
            <a:ext cx="7224386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5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13" y="337384"/>
            <a:ext cx="10515600" cy="767301"/>
          </a:xfrm>
          <a:noFill/>
        </p:spPr>
        <p:txBody>
          <a:bodyPr anchor="ctr"/>
          <a:lstStyle/>
          <a:p>
            <a:r>
              <a:rPr lang="en-US" dirty="0"/>
              <a:t>Project Roadmap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9D1C5-0B08-778E-079E-F28B0CE0AFD3}"/>
              </a:ext>
            </a:extLst>
          </p:cNvPr>
          <p:cNvSpPr txBox="1"/>
          <p:nvPr/>
        </p:nvSpPr>
        <p:spPr>
          <a:xfrm>
            <a:off x="2818571" y="1098362"/>
            <a:ext cx="7120559" cy="4661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Phase 1: </a:t>
            </a:r>
            <a:r>
              <a:rPr lang="en-US" sz="2000" dirty="0"/>
              <a:t>Research and planning  - 1 week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Phase 2: </a:t>
            </a:r>
            <a:r>
              <a:rPr lang="en-US" sz="2000" dirty="0"/>
              <a:t>Development of the core features - 2 weeks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Phase 3: </a:t>
            </a:r>
            <a:r>
              <a:rPr lang="en-US" sz="2000" dirty="0"/>
              <a:t>Beta testing with user feedback – 1 weeks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Phase 4: </a:t>
            </a:r>
            <a:r>
              <a:rPr lang="en-US" sz="2000" dirty="0"/>
              <a:t>Fixing and additional requirements – 2 weeks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Phase 4: </a:t>
            </a:r>
            <a:r>
              <a:rPr lang="en-US" sz="2000" dirty="0"/>
              <a:t>Full launch and stability analysis – 2 weeks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Risks: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Managing unsupported file type/extension.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User adaptation.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Server stability.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Data loss.</a:t>
            </a:r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Expected Outcomes &amp; Impact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83026" y="1691640"/>
            <a:ext cx="8825948" cy="938252"/>
          </a:xfrm>
        </p:spPr>
        <p:txBody>
          <a:bodyPr>
            <a:normAutofit/>
          </a:bodyPr>
          <a:lstStyle/>
          <a:p>
            <a:r>
              <a:rPr lang="en-US" dirty="0"/>
              <a:t>A fully functioning bot. Which can provide transparent teacher-student communication.</a:t>
            </a:r>
          </a:p>
          <a:p>
            <a:r>
              <a:rPr lang="en-US" dirty="0"/>
              <a:t>Students will have comprehensive and easy-to-use chat to submit their files.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A person looking through a telescope&#10;&#10;Description automatically generated">
            <a:extLst>
              <a:ext uri="{FF2B5EF4-FFF2-40B4-BE49-F238E27FC236}">
                <a16:creationId xmlns:a16="http://schemas.microsoft.com/office/drawing/2014/main" id="{F320990F-84E1-B3CF-180B-B7B9FB103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3" y="3361980"/>
            <a:ext cx="8825948" cy="294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142</TotalTime>
  <Words>283</Words>
  <Application>Microsoft Office PowerPoint</Application>
  <PresentationFormat>Widescreen</PresentationFormat>
  <Paragraphs>59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Lato Extended</vt:lpstr>
      <vt:lpstr>Times New Roman</vt:lpstr>
      <vt:lpstr>Wingdings</vt:lpstr>
      <vt:lpstr>Custom</vt:lpstr>
      <vt:lpstr>Project Concept Presentation Umar Hoshimov  Webster University  COSC 2110: Computer Languages Prof. Sanjar Bekov October 16, 2024</vt:lpstr>
      <vt:lpstr>AGENDA</vt:lpstr>
      <vt:lpstr>Assignment Submission Telegram Bot </vt:lpstr>
      <vt:lpstr>Telegram bot designed to help teachers avoid overcrowded chats, keep transparency and privacy.</vt:lpstr>
      <vt:lpstr>Problem Statement</vt:lpstr>
      <vt:lpstr>PowerPoint Presentation</vt:lpstr>
      <vt:lpstr>PowerPoint Presentation</vt:lpstr>
      <vt:lpstr>Project Roadmap</vt:lpstr>
      <vt:lpstr>Expected Outcomes &amp; Impact</vt:lpstr>
      <vt:lpstr>Future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Umar Hoshimov</dc:creator>
  <cp:lastModifiedBy>Umar Hoshimov</cp:lastModifiedBy>
  <cp:revision>6</cp:revision>
  <dcterms:created xsi:type="dcterms:W3CDTF">2024-10-16T15:54:57Z</dcterms:created>
  <dcterms:modified xsi:type="dcterms:W3CDTF">2024-10-16T18:19:36Z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